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95" r:id="rId3"/>
    <p:sldId id="993" r:id="rId4"/>
    <p:sldId id="1003" r:id="rId5"/>
    <p:sldId id="1004" r:id="rId6"/>
    <p:sldId id="994" r:id="rId7"/>
    <p:sldId id="988" r:id="rId8"/>
    <p:sldId id="996" r:id="rId9"/>
    <p:sldId id="997" r:id="rId10"/>
    <p:sldId id="998" r:id="rId11"/>
    <p:sldId id="999" r:id="rId12"/>
    <p:sldId id="1000" r:id="rId13"/>
    <p:sldId id="1001" r:id="rId14"/>
    <p:sldId id="1005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I can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当你想要一个绿色的气球时，你可以说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green balloon,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 blue 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当你想告诉对方你会唱歌时，你可以说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dance.		B. I can sing.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728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48518" y="29161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请给我一只绿色的气球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48518" y="49411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4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当对方给你一根香蕉时，你可以说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26238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	B. A banana,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当你想知道这是不是一个桃子时，你可以问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grape?		B. Is this a peach?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3043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86022" y="24121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86022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这是一个桃子吗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77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707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当你想表达你的朋友杰克会做饭时，你可以说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 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Jack can cook.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My friend Jack can draw.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401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我的朋友杰克会做饭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9811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27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323002"/>
            <a:ext cx="11377264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It’s a robot.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 can draw.	D. What can it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它会做什么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53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7" y="836712"/>
            <a:ext cx="10369152" cy="733619"/>
          </a:xfrm>
          <a:prstGeom prst="rect">
            <a:avLst/>
          </a:prstGeom>
        </p:spPr>
      </p:pic>
      <p:pic>
        <p:nvPicPr>
          <p:cNvPr id="4" name="ef75.jpg" descr="id:21474953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6614" y="3645024"/>
            <a:ext cx="8185785" cy="27432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74726" y="47779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23398" y="48691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74726" y="57054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50070" y="57966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根据图片和选项可知，这是苏海和杨玲之间的对话。对话意为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这是一只小狗吗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不是。它是一个机器人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它会做什么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它会画画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引导的疑问句，否定回答要用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表示惊奇或赞叹，这里是对机器人会画画表示赞叹。根据语境，它放在最后。故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D C 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16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801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36712"/>
            <a:ext cx="7822584" cy="735183"/>
          </a:xfrm>
          <a:prstGeom prst="rect">
            <a:avLst/>
          </a:prstGeom>
        </p:spPr>
      </p:pic>
      <p:pic>
        <p:nvPicPr>
          <p:cNvPr id="4" name="e148.jpg" descr="id:214749533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762970"/>
            <a:ext cx="11221720" cy="2546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978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Yang Ling.       	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sing.                 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draw.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7200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peach, please.  	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cook.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7882" y="58408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02918" y="583414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79182" y="58397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99462" y="583114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 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919742" y="58052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dance.		B. I can sing.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draw.		B. I can cook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708920"/>
            <a:ext cx="2029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dance.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72612" y="3985900"/>
            <a:ext cx="18501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cook.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20608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5768" y="33753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Can you sing?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Can you dance?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good friend.	B. Thank you, my good friend.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Robot Roy.	B. Robot Roy can dance.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07424"/>
            <a:ext cx="2542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Can you sing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303568"/>
            <a:ext cx="3706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good friend.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527704"/>
            <a:ext cx="3538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Robot Roy can dance.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3785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674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9516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请用你的火眼金睛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	B. sing	C. red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blue	B. box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pink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29453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427625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粉色的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，为颜色类形容词；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，是物品名词。故选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5597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0018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7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	B. draw	C. dad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	B. hi	C. great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grape	B. peach	C. balloon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132392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，为家庭成员；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34995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好极了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，为打招呼用语。故选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514014" y="522216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，是玩具类名词。故选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7142" y="8723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576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5358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draw.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can sing.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r251.jpg" descr="id:2147495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868038"/>
            <a:ext cx="1638300" cy="1610995"/>
          </a:xfrm>
          <a:prstGeom prst="rect">
            <a:avLst/>
          </a:prstGeom>
        </p:spPr>
      </p:pic>
      <p:pic>
        <p:nvPicPr>
          <p:cNvPr id="5" name="BS02.eps" descr="id:21474953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3826" y="1219148"/>
            <a:ext cx="7848872" cy="73805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我会画画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3078" y="277744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760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dance well.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can sing well.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52.jpg" descr="id:21474953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620026"/>
            <a:ext cx="1271905" cy="15240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我唱歌能唱得好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086" y="234010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cook.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can draw.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53.jpg" descr="id:21474953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779849"/>
            <a:ext cx="1828800" cy="18288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24065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与图意相符。故选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43078" y="183269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586</Words>
  <Application>Microsoft Office PowerPoint</Application>
  <PresentationFormat>自定义</PresentationFormat>
  <Paragraphs>96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345</cp:revision>
  <dcterms:created xsi:type="dcterms:W3CDTF">2020-11-06T05:24:00Z</dcterms:created>
  <dcterms:modified xsi:type="dcterms:W3CDTF">2025-05-27T14:47:56Z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